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8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6" r:id="rId22"/>
    <p:sldId id="2076137984" r:id="rId23"/>
    <p:sldId id="2076137977" r:id="rId24"/>
    <p:sldId id="3766" r:id="rId25"/>
    <p:sldId id="34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8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2"/>
    <p:restoredTop sz="92807"/>
  </p:normalViewPr>
  <p:slideViewPr>
    <p:cSldViewPr snapToGrid="0" snapToObjects="1">
      <p:cViewPr varScale="1">
        <p:scale>
          <a:sx n="138" d="100"/>
          <a:sy n="13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tiff"/><Relationship Id="rId18" Type="http://schemas.openxmlformats.org/officeDocument/2006/relationships/image" Target="../media/image155.tiff"/><Relationship Id="rId26" Type="http://schemas.openxmlformats.org/officeDocument/2006/relationships/image" Target="../media/image163.emf"/><Relationship Id="rId3" Type="http://schemas.openxmlformats.org/officeDocument/2006/relationships/image" Target="../media/image140.png"/><Relationship Id="rId21" Type="http://schemas.openxmlformats.org/officeDocument/2006/relationships/image" Target="../media/image158.tiff"/><Relationship Id="rId7" Type="http://schemas.openxmlformats.org/officeDocument/2006/relationships/image" Target="../media/image144.png"/><Relationship Id="rId12" Type="http://schemas.openxmlformats.org/officeDocument/2006/relationships/image" Target="../media/image149.tiff"/><Relationship Id="rId17" Type="http://schemas.openxmlformats.org/officeDocument/2006/relationships/image" Target="../media/image154.tiff"/><Relationship Id="rId25" Type="http://schemas.openxmlformats.org/officeDocument/2006/relationships/image" Target="../media/image16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3.png"/><Relationship Id="rId20" Type="http://schemas.openxmlformats.org/officeDocument/2006/relationships/image" Target="../media/image157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3.png"/><Relationship Id="rId11" Type="http://schemas.openxmlformats.org/officeDocument/2006/relationships/image" Target="../media/image148.tiff"/><Relationship Id="rId24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tiff"/><Relationship Id="rId28" Type="http://schemas.openxmlformats.org/officeDocument/2006/relationships/image" Target="../media/image165.png"/><Relationship Id="rId10" Type="http://schemas.openxmlformats.org/officeDocument/2006/relationships/image" Target="../media/image147.tiff"/><Relationship Id="rId19" Type="http://schemas.openxmlformats.org/officeDocument/2006/relationships/image" Target="../media/image156.tiff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emf"/><Relationship Id="rId22" Type="http://schemas.openxmlformats.org/officeDocument/2006/relationships/image" Target="../media/image159.tiff"/><Relationship Id="rId27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23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6218</TotalTime>
  <Words>1133</Words>
  <Application>Microsoft Macintosh PowerPoint</Application>
  <PresentationFormat>Widescreen</PresentationFormat>
  <Paragraphs>265</Paragraphs>
  <Slides>23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314</cp:revision>
  <dcterms:created xsi:type="dcterms:W3CDTF">2020-11-17T10:12:06Z</dcterms:created>
  <dcterms:modified xsi:type="dcterms:W3CDTF">2023-04-21T23:32:04Z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